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E96E88-CDE9-4A34-BB83-D9DAC61F9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C29C67-EF46-45DC-888F-B6C4BE0AB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A67076-D6E9-4418-AEC1-DCECC970E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07B1D5-CD34-40D8-9410-B5BCBD05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E02A98-4C65-45B0-A08D-70256366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65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DCE8D-B79C-447B-80A8-FD05710B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92888F-8148-468D-BBA3-DDE0332FB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3015A1-950C-4112-A3E5-505D8C76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60B9CC-4A1F-4E75-9CFD-AED1340E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57083B-153F-40A2-9384-A2EDAE98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48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5F2F97-E87B-4232-9AA2-5934A1965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A67ABE-E8C3-43DA-B1C2-73B58F096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B4FC4E-4DAF-401D-A85E-C485605D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38ECB2-E2E5-4D12-97B1-7C6716D1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71D23-D80A-4D44-AF27-F3D37B6B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09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5A790-8650-4720-A227-94B5C1FB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EA295-80CE-45F2-BF17-D762050E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7350D-BCCB-4754-84FE-48218D2F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A0E48E-F046-405F-A5A8-17D0783C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2576E9-9832-4570-AC4F-1A44FDF2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0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C48C1-B17C-454F-8B9C-A464CE30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CB9D5E-BFC6-46CF-A4E3-08410C67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44B76E-AB88-4409-8969-6592233E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CCA2D-EBC3-4873-A677-7961EB6C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FDD0B3-B317-49CB-BE65-A74A2770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23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134E8-B255-4878-8C0D-C458DF0F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434551-86B8-4FC2-8E20-3FA03404D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2F3A25-DE98-41AF-A229-2059AE489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8081B6-4FA8-4A73-AD47-952B42DB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CF8F4F-7DA5-4B6F-80FF-09B184BE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8DFD62-D869-4DD5-B773-E968D4CD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29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D68F3-F7DD-46C4-A629-AB217591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D89A3D-2396-4653-8A59-5F1DEA7C7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E1EF31-E47C-4D5D-8E3F-AE341AE94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B957FA-5686-43EA-9256-AF4B3F7C1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E15B0C-0C2E-4F68-9EA7-408F962FB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56AC219-BADB-4B88-B117-D5C5A88E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CAC6B48-9262-462A-B192-EE69DAF9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303877-67E2-44A1-B4DF-A038CFFC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35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AB95D-8B1A-420E-A4A9-00F5D94A8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856EF8-336B-46E4-AF3C-3D66F0A0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025A18-FE76-4BC8-B194-172B18BD7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4A46A9A-531F-4DA7-B720-565C2C41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10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B1D0BC-2962-4214-8D31-3B6BF2AD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0424A4-EAA8-4930-ABDD-6E693F15D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F0D586-C55A-4539-8356-1A5C9811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6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2B4C6-9E21-473F-A4C1-FFBF0A743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50F676-EAEC-4753-9B3B-2DF27266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AF0CFD-CABC-4FDF-B392-598086BC2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9A2E42-AA47-44C0-8B0C-A77DE0F1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07683A-D8E0-4E63-8AE0-8DA91281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9608B8-563A-4026-A94A-03534E45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1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8D8CDA-A303-4BD3-9EA3-8DC7F28D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768B656-C4CB-47DC-B808-ACB70F472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B1429C-AFAC-4AC5-816A-03E74EB52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F84CAC-F84E-4043-AA8A-961E0177F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7CA079-19A5-42C9-8FFA-D46FFADD5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5B5B6F-555D-4773-971F-25A206A4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89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367303-8B84-42E0-999C-1468ED91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3BE778-AA2A-449E-9C80-7F9627EC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DAFBE-A1E2-4DEC-8637-4F970F43A1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DCA2-68DF-4B16-85F0-41ADB2892987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E067C8-7ACC-48BF-A16A-1413BD9BF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599060-C334-4E2F-B85F-360D3A437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10F5-1533-4957-AF15-1FAFFF069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99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E24D43-CE0C-4274-AD32-F30280EC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3020"/>
          </a:xfrm>
        </p:spPr>
        <p:txBody>
          <a:bodyPr>
            <a:normAutofit/>
          </a:bodyPr>
          <a:lstStyle/>
          <a:p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AWS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EC2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へインターネット経由で接続する方法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9B5FC3-F38C-46B3-B29B-174B81C21943}"/>
              </a:ext>
            </a:extLst>
          </p:cNvPr>
          <p:cNvSpPr/>
          <p:nvPr/>
        </p:nvSpPr>
        <p:spPr>
          <a:xfrm>
            <a:off x="2192547" y="1449237"/>
            <a:ext cx="7806906" cy="44943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VPC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126F65-1DFF-4D79-BDEF-72D881DB99B1}"/>
              </a:ext>
            </a:extLst>
          </p:cNvPr>
          <p:cNvSpPr/>
          <p:nvPr/>
        </p:nvSpPr>
        <p:spPr>
          <a:xfrm>
            <a:off x="4252821" y="2984739"/>
            <a:ext cx="4242759" cy="207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サブネット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261830-4A8A-4D62-A153-AE153DC18705}"/>
              </a:ext>
            </a:extLst>
          </p:cNvPr>
          <p:cNvSpPr/>
          <p:nvPr/>
        </p:nvSpPr>
        <p:spPr>
          <a:xfrm>
            <a:off x="8402128" y="1063924"/>
            <a:ext cx="1393165" cy="738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インターネット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ゲートウェイ</a:t>
            </a:r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4C19C8B6-909C-4E2F-9D92-B35C449FE642}"/>
              </a:ext>
            </a:extLst>
          </p:cNvPr>
          <p:cNvSpPr/>
          <p:nvPr/>
        </p:nvSpPr>
        <p:spPr>
          <a:xfrm>
            <a:off x="10521351" y="1949569"/>
            <a:ext cx="1393165" cy="73899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インターネット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3C39853-B283-42C9-824E-626BEA767140}"/>
              </a:ext>
            </a:extLst>
          </p:cNvPr>
          <p:cNvSpPr/>
          <p:nvPr/>
        </p:nvSpPr>
        <p:spPr>
          <a:xfrm>
            <a:off x="4887581" y="3584276"/>
            <a:ext cx="1992703" cy="1354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セキュリティグループ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933ED9-A87F-4878-B4D7-99933477CC3E}"/>
              </a:ext>
            </a:extLst>
          </p:cNvPr>
          <p:cNvSpPr/>
          <p:nvPr/>
        </p:nvSpPr>
        <p:spPr>
          <a:xfrm>
            <a:off x="7102415" y="2688566"/>
            <a:ext cx="1618891" cy="8353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ルートテーブル</a:t>
            </a:r>
          </a:p>
        </p:txBody>
      </p: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1FF789AA-34EE-4E02-9258-CDBD812FC5B0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 rot="5400000" flipH="1" flipV="1">
            <a:off x="8062464" y="1652319"/>
            <a:ext cx="885645" cy="1186850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C5171207-A864-45D5-8030-8E470566E09B}"/>
              </a:ext>
            </a:extLst>
          </p:cNvPr>
          <p:cNvCxnSpPr>
            <a:cxnSpLocks/>
            <a:stCxn id="7" idx="3"/>
            <a:endCxn id="6" idx="0"/>
          </p:cNvCxnSpPr>
          <p:nvPr/>
        </p:nvCxnSpPr>
        <p:spPr>
          <a:xfrm rot="16200000" flipV="1">
            <a:off x="9694374" y="468261"/>
            <a:ext cx="927898" cy="2119223"/>
          </a:xfrm>
          <a:prstGeom prst="bentConnector3">
            <a:avLst>
              <a:gd name="adj1" fmla="val 124636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63BD67-451F-455E-B970-5FAE8F459797}"/>
              </a:ext>
            </a:extLst>
          </p:cNvPr>
          <p:cNvSpPr/>
          <p:nvPr/>
        </p:nvSpPr>
        <p:spPr>
          <a:xfrm>
            <a:off x="5322497" y="3989720"/>
            <a:ext cx="1122870" cy="815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EC2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32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AWS EC2へインターネット経由で接続する方法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EC2へインターネット経由で接続する方法</dc:title>
  <dc:creator>Kenji Someya</dc:creator>
  <cp:lastModifiedBy>Kenji Someya</cp:lastModifiedBy>
  <cp:revision>2</cp:revision>
  <dcterms:created xsi:type="dcterms:W3CDTF">2020-07-12T16:46:25Z</dcterms:created>
  <dcterms:modified xsi:type="dcterms:W3CDTF">2020-07-12T16:58:42Z</dcterms:modified>
</cp:coreProperties>
</file>