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2C0827-178A-413F-8E93-66235418C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4C21FA-4D26-4442-AE4A-B18E322B4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431A90-E31D-40D8-941D-39698A4C3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62C3F-2EF5-4A32-86EE-0FEF78A1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25A823-5FF5-491B-9120-579F5498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15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6ABC0-9F55-45E6-A970-F349C287B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728C04-ED77-43A8-8A09-C7E62204E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8CCC35-3B4D-41F2-8E30-CB22CF27A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EB0D60-A6BC-477F-AF6D-47E8E9449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356464-C416-481E-B29E-25C13AD90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83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E3EA9F5-391B-4369-9397-0D08B553D2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1A16DC-86A5-4B47-A94F-6BF02F589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489B98-8FA0-4772-AC21-952BC757A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9C3001-4298-47A5-9D58-C27F705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975A15-DA78-4364-9E22-DF829DEE1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95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1D8F71-4373-4FF6-82AA-89329D985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9D10F2-47C3-4853-AB4D-F74A0FDB0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EDEC90-AF02-4BF3-9989-EFB26458F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2227AF-977C-41A3-8A67-687B6F58C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C969CE-9206-44B3-9136-D60CCE55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55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5D6575-804C-42FF-A6A3-338903E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5E37AB-70F5-4343-BA23-4C96A36AB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1570F7-59EB-402C-A50F-29FBD693B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C3001F-7745-4EE0-B186-BEA18AAFA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968B07-AC8A-4905-BDC5-A722BF77E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90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699479-8550-4FA5-BA4C-3F21A813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F75219-A7DD-46DC-A2CB-2BCB21638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0F6041-8D19-447E-8093-30C968A7C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90D566-1D53-4475-9C94-37D42640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1A7B40-FBF2-4125-8D45-E9CF84F7B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E7EDA0-A7B8-4CE1-95B1-BFBA0D12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90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01E96B-5AC9-4784-9D21-7C7AFFCA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0DB6FE-023C-4154-8764-B631ABF0A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45C0C41-9829-4B93-ACF9-CFBBCF790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5621914-1035-4E78-B2F7-A5E7DAC31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5CD1BC5-8465-42D9-9B5F-328E3433D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FE4C559-1214-4AE9-9841-DC912983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0D9487-8C0D-4839-85DC-09A1481F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6D2882B-A3F3-477A-A672-2E7116D2B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2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4BE05-FA78-4D71-84CF-DF69F5B73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5A58D0-C347-480C-9643-9E2443D46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373D7A3-F9A2-4FF9-952B-4CA71373A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D48365-0CF4-4E95-83F0-0676BDC5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A02EFDF-F02C-4237-B31D-FF56128DE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AFD4100-443D-4036-8788-C6F61606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49B89D-BBE0-499B-96BF-B3020FC6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50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56E31D-BB28-4EED-A464-5C5EF027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8B5DBA-5581-417B-9851-6D0E05AF0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CA37B8-B426-49BC-89A3-E35560D13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07C5D5-2EDF-4F59-9D91-73B455DE6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380BDA-61B4-4F89-BD2D-C6448223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958611-2431-438D-8975-38ECB854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37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EEAB76-8F7E-41A8-A1A9-EEE00DF9E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3E9D3D4-C4E5-44CA-A42A-AD9447851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DC4A39-B7E9-4C58-AA15-176C5C583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63FCA3-A71F-4AA9-B620-05C7228D2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426294-5E1A-477A-90EF-D34BD2A30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995848-F44A-4917-91CE-E7F92949D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7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FAAB4D3-E4A6-4DC2-8B7C-B0543EEE3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CE4868-00FC-4475-A2EC-99CFDD2C2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B1FF84-B8B7-429D-9947-9073088DAD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9196A-CFED-4BBF-AFF6-56531A2FCFE3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F4ADD1-2D52-4AD1-8739-6694F57C3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63FBA8-395B-45EE-8E63-63580A66D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3B88-56D5-470A-84FC-9EC80684F2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9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0EDA80-FE12-420A-AE2F-CAA317B13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4384"/>
          </a:xfrm>
        </p:spPr>
        <p:txBody>
          <a:bodyPr>
            <a:noAutofit/>
          </a:bodyPr>
          <a:lstStyle/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異なる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AWS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アカウントの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S3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へアクセスする方法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3F8DCCA-1AE9-4EFC-9FEE-9CA542CD1BDE}"/>
              </a:ext>
            </a:extLst>
          </p:cNvPr>
          <p:cNvSpPr/>
          <p:nvPr/>
        </p:nvSpPr>
        <p:spPr>
          <a:xfrm>
            <a:off x="793628" y="1746848"/>
            <a:ext cx="4948689" cy="38171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AWS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アカウント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7CFC78A-B438-46C5-9B8B-16D41F2B3143}"/>
              </a:ext>
            </a:extLst>
          </p:cNvPr>
          <p:cNvSpPr/>
          <p:nvPr/>
        </p:nvSpPr>
        <p:spPr>
          <a:xfrm>
            <a:off x="6449683" y="1746848"/>
            <a:ext cx="4948689" cy="38171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AWS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アカウント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2D6752-DFF2-4759-86D2-755107C7F07E}"/>
              </a:ext>
            </a:extLst>
          </p:cNvPr>
          <p:cNvSpPr/>
          <p:nvPr/>
        </p:nvSpPr>
        <p:spPr>
          <a:xfrm>
            <a:off x="1121434" y="2954546"/>
            <a:ext cx="2536166" cy="241108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S3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7C5737-6F7B-44EB-9558-825FA1F25A4A}"/>
              </a:ext>
            </a:extLst>
          </p:cNvPr>
          <p:cNvSpPr/>
          <p:nvPr/>
        </p:nvSpPr>
        <p:spPr>
          <a:xfrm>
            <a:off x="1276709" y="3700731"/>
            <a:ext cx="1535502" cy="112143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バケット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43E9355-A4E7-465D-BA4A-9DB36BB1D43B}"/>
              </a:ext>
            </a:extLst>
          </p:cNvPr>
          <p:cNvSpPr/>
          <p:nvPr/>
        </p:nvSpPr>
        <p:spPr>
          <a:xfrm>
            <a:off x="1350036" y="4112644"/>
            <a:ext cx="659921" cy="31055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オブジェクト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90AE42B-6BFA-4222-BE38-8BCAEDFD8B64}"/>
              </a:ext>
            </a:extLst>
          </p:cNvPr>
          <p:cNvSpPr/>
          <p:nvPr/>
        </p:nvSpPr>
        <p:spPr>
          <a:xfrm>
            <a:off x="2068185" y="4114800"/>
            <a:ext cx="659921" cy="31055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オブジェクト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B1226C9-2F8E-4765-B6D3-36F7B5CC2F56}"/>
              </a:ext>
            </a:extLst>
          </p:cNvPr>
          <p:cNvSpPr/>
          <p:nvPr/>
        </p:nvSpPr>
        <p:spPr>
          <a:xfrm>
            <a:off x="6637310" y="2202612"/>
            <a:ext cx="659921" cy="31055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IAM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キー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31AE639-E096-4476-B5EF-45AEED7A5942}"/>
              </a:ext>
            </a:extLst>
          </p:cNvPr>
          <p:cNvSpPr/>
          <p:nvPr/>
        </p:nvSpPr>
        <p:spPr>
          <a:xfrm>
            <a:off x="4227663" y="1991292"/>
            <a:ext cx="659921" cy="31055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IAM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3E6CD40-0050-4BE8-9198-16E1611198DC}"/>
              </a:ext>
            </a:extLst>
          </p:cNvPr>
          <p:cNvSpPr/>
          <p:nvPr/>
        </p:nvSpPr>
        <p:spPr>
          <a:xfrm>
            <a:off x="7134766" y="2889849"/>
            <a:ext cx="801536" cy="62972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AMAZON</a:t>
            </a:r>
          </a:p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CLI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0C3D49E-005C-4986-BC68-7AA8C03DFB56}"/>
              </a:ext>
            </a:extLst>
          </p:cNvPr>
          <p:cNvSpPr/>
          <p:nvPr/>
        </p:nvSpPr>
        <p:spPr>
          <a:xfrm>
            <a:off x="4975286" y="2587925"/>
            <a:ext cx="659921" cy="31055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IAM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キー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" name="コネクタ: カギ線 15">
            <a:extLst>
              <a:ext uri="{FF2B5EF4-FFF2-40B4-BE49-F238E27FC236}">
                <a16:creationId xmlns:a16="http://schemas.microsoft.com/office/drawing/2014/main" id="{02F23035-56AE-4A87-951A-65ED9C028D4B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 rot="16200000" flipH="1">
            <a:off x="4788395" y="2071072"/>
            <a:ext cx="286081" cy="74762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コネクタ: カギ線 17">
            <a:extLst>
              <a:ext uri="{FF2B5EF4-FFF2-40B4-BE49-F238E27FC236}">
                <a16:creationId xmlns:a16="http://schemas.microsoft.com/office/drawing/2014/main" id="{1C9E642B-23C3-4FCC-8C3E-6063905E7F7A}"/>
              </a:ext>
            </a:extLst>
          </p:cNvPr>
          <p:cNvCxnSpPr>
            <a:cxnSpLocks/>
            <a:stCxn id="14" idx="3"/>
            <a:endCxn id="11" idx="1"/>
          </p:cNvCxnSpPr>
          <p:nvPr/>
        </p:nvCxnSpPr>
        <p:spPr>
          <a:xfrm flipV="1">
            <a:off x="5635207" y="2357888"/>
            <a:ext cx="1002103" cy="38531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F88326D-AAE5-4B89-8A5D-0C9986FCA89D}"/>
              </a:ext>
            </a:extLst>
          </p:cNvPr>
          <p:cNvSpPr txBox="1"/>
          <p:nvPr/>
        </p:nvSpPr>
        <p:spPr>
          <a:xfrm>
            <a:off x="5879622" y="209627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CE3A35C-3732-4FE5-9E4E-B45A23E50E2F}"/>
              </a:ext>
            </a:extLst>
          </p:cNvPr>
          <p:cNvSpPr txBox="1"/>
          <p:nvPr/>
        </p:nvSpPr>
        <p:spPr>
          <a:xfrm>
            <a:off x="4883383" y="219409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生成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431A358-2EFD-4307-9F0C-33A1BEE21BE3}"/>
              </a:ext>
            </a:extLst>
          </p:cNvPr>
          <p:cNvSpPr txBox="1"/>
          <p:nvPr/>
        </p:nvSpPr>
        <p:spPr>
          <a:xfrm>
            <a:off x="7253094" y="2462959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使用</a:t>
            </a:r>
          </a:p>
        </p:txBody>
      </p:sp>
      <p:cxnSp>
        <p:nvCxnSpPr>
          <p:cNvPr id="25" name="コネクタ: カギ線 24">
            <a:extLst>
              <a:ext uri="{FF2B5EF4-FFF2-40B4-BE49-F238E27FC236}">
                <a16:creationId xmlns:a16="http://schemas.microsoft.com/office/drawing/2014/main" id="{D1788A52-F18C-41B8-A386-C1560B93ED90}"/>
              </a:ext>
            </a:extLst>
          </p:cNvPr>
          <p:cNvCxnSpPr>
            <a:cxnSpLocks/>
            <a:stCxn id="11" idx="2"/>
            <a:endCxn id="13" idx="0"/>
          </p:cNvCxnSpPr>
          <p:nvPr/>
        </p:nvCxnSpPr>
        <p:spPr>
          <a:xfrm rot="16200000" flipH="1">
            <a:off x="7063060" y="2417374"/>
            <a:ext cx="376685" cy="56826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コネクタ: カギ線 27">
            <a:extLst>
              <a:ext uri="{FF2B5EF4-FFF2-40B4-BE49-F238E27FC236}">
                <a16:creationId xmlns:a16="http://schemas.microsoft.com/office/drawing/2014/main" id="{97CDA3F4-CDF0-4F23-BFFB-A562763E8CCF}"/>
              </a:ext>
            </a:extLst>
          </p:cNvPr>
          <p:cNvCxnSpPr>
            <a:cxnSpLocks/>
            <a:stCxn id="13" idx="2"/>
            <a:endCxn id="10" idx="3"/>
          </p:cNvCxnSpPr>
          <p:nvPr/>
        </p:nvCxnSpPr>
        <p:spPr>
          <a:xfrm rot="5400000">
            <a:off x="4756570" y="1491112"/>
            <a:ext cx="750500" cy="480742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D6AA05A-94DF-4B74-916C-01F5CF1AFE97}"/>
              </a:ext>
            </a:extLst>
          </p:cNvPr>
          <p:cNvSpPr txBox="1"/>
          <p:nvPr/>
        </p:nvSpPr>
        <p:spPr>
          <a:xfrm>
            <a:off x="5860035" y="4006310"/>
            <a:ext cx="6319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アクセス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2" name="コネクタ: カギ線 31">
            <a:extLst>
              <a:ext uri="{FF2B5EF4-FFF2-40B4-BE49-F238E27FC236}">
                <a16:creationId xmlns:a16="http://schemas.microsoft.com/office/drawing/2014/main" id="{AA46EEE8-8592-4C0C-8679-FFCFDE9DBCB7}"/>
              </a:ext>
            </a:extLst>
          </p:cNvPr>
          <p:cNvCxnSpPr>
            <a:cxnSpLocks/>
            <a:stCxn id="12" idx="1"/>
            <a:endCxn id="10" idx="0"/>
          </p:cNvCxnSpPr>
          <p:nvPr/>
        </p:nvCxnSpPr>
        <p:spPr>
          <a:xfrm rot="10800000" flipV="1">
            <a:off x="2398147" y="2146568"/>
            <a:ext cx="1829517" cy="19682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E1F1028-0571-4647-AAF0-B8AABD8FC71D}"/>
              </a:ext>
            </a:extLst>
          </p:cNvPr>
          <p:cNvSpPr txBox="1"/>
          <p:nvPr/>
        </p:nvSpPr>
        <p:spPr>
          <a:xfrm>
            <a:off x="3053503" y="1896403"/>
            <a:ext cx="10358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ポリシーアタッチ</a:t>
            </a:r>
          </a:p>
        </p:txBody>
      </p:sp>
    </p:spTree>
    <p:extLst>
      <p:ext uri="{BB962C8B-B14F-4D97-AF65-F5344CB8AC3E}">
        <p14:creationId xmlns:p14="http://schemas.microsoft.com/office/powerpoint/2010/main" val="17929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異なるAWSアカウントのS3へアクセスする方法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Someya, Kenji</dc:creator>
  <cp:lastModifiedBy>Someya, Kenji</cp:lastModifiedBy>
  <cp:revision>4</cp:revision>
  <dcterms:created xsi:type="dcterms:W3CDTF">2020-07-12T15:15:05Z</dcterms:created>
  <dcterms:modified xsi:type="dcterms:W3CDTF">2020-07-12T15:27:21Z</dcterms:modified>
</cp:coreProperties>
</file>