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78" autoAdjust="0"/>
    <p:restoredTop sz="94660"/>
  </p:normalViewPr>
  <p:slideViewPr>
    <p:cSldViewPr snapToGrid="0">
      <p:cViewPr varScale="1">
        <p:scale>
          <a:sx n="69" d="100"/>
          <a:sy n="69" d="100"/>
        </p:scale>
        <p:origin x="7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CAE9AD-039B-4B0C-A2CB-F1BD6F7EF4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6F9AFA5-87A4-4B40-86E7-D3B0681F63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64CDE2-D4EE-4E56-9136-BEFDE9493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0C7BD-108D-4E0C-A2E2-E54113F0869A}" type="datetimeFigureOut">
              <a:rPr kumimoji="1" lang="ja-JP" altLang="en-US" smtClean="0"/>
              <a:t>2020/5/17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02A3AF-2364-450E-9C59-99B27BD1D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F4E4CF-C672-46CF-80C0-0A6003652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11ED-0273-498E-ADF6-1BFB0D5171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3640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63B996-A1AA-4D8F-96C0-B134DB025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2E97787-7B17-4F30-A94B-3895F9D514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0B01BF-34F3-41F3-894B-CACC259F6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0C7BD-108D-4E0C-A2E2-E54113F0869A}" type="datetimeFigureOut">
              <a:rPr kumimoji="1" lang="ja-JP" altLang="en-US" smtClean="0"/>
              <a:t>2020/5/17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BA9588-E99F-4106-AFAF-55710B081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F4638D-A6D4-47E3-BBEE-2D9FA64F7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11ED-0273-498E-ADF6-1BFB0D5171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5290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9A94FF7-FDC6-4B50-93A9-57C24C0633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AC63C76-C664-441C-AB82-E58154E863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817F80-3570-4D6A-B984-E5CC52BE4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0C7BD-108D-4E0C-A2E2-E54113F0869A}" type="datetimeFigureOut">
              <a:rPr kumimoji="1" lang="ja-JP" altLang="en-US" smtClean="0"/>
              <a:t>2020/5/17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1FB0D-D253-42DF-ADA0-2D287891C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CAC559A-886E-4915-ADDE-F5CE8FFD5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11ED-0273-498E-ADF6-1BFB0D5171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7303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EFFF52-A26F-430F-9AE8-D398C2B98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0301A29-8141-4E44-83B7-B3000A8ED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95F698F-306F-4676-AFB8-0E1F2885F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0C7BD-108D-4E0C-A2E2-E54113F0869A}" type="datetimeFigureOut">
              <a:rPr kumimoji="1" lang="ja-JP" altLang="en-US" smtClean="0"/>
              <a:t>2020/5/17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4B8775F-ABBA-4629-A890-3387433ED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7E6ABA9-733D-476A-91F1-817326E58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11ED-0273-498E-ADF6-1BFB0D5171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274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CE4F9A-4C3D-4E6D-8CBD-EAD100F74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BB6B203-ADEC-44EB-BD5F-4076E0E764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DB565B-2617-454E-A86A-5091C77D4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0C7BD-108D-4E0C-A2E2-E54113F0869A}" type="datetimeFigureOut">
              <a:rPr kumimoji="1" lang="ja-JP" altLang="en-US" smtClean="0"/>
              <a:t>2020/5/17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16B474-92D6-43E0-9DB5-9A28CD2C9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489305F-9547-4E2F-92C2-08CAB04EB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11ED-0273-498E-ADF6-1BFB0D5171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7754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07360B-0F64-4672-BADA-DECD9166B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B16B9F6-AC7F-4B9B-B90A-0461A0D32D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FDA8976-8CC6-4806-8E71-D51666EE7A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CA2E797-B91D-4F87-9881-9C42A8C18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0C7BD-108D-4E0C-A2E2-E54113F0869A}" type="datetimeFigureOut">
              <a:rPr kumimoji="1" lang="ja-JP" altLang="en-US" smtClean="0"/>
              <a:t>2020/5/17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F698900-AAEF-4192-9105-4A59C2DAE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79AC60A-FE3D-4F14-9C25-9C631E7A8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11ED-0273-498E-ADF6-1BFB0D5171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737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BEC2DC-7CAB-48FC-9B47-0324C499B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10009A6-7EF0-4555-B620-301D7FC53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060C8BE-0ADF-4ADB-8F95-4030D61878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BAE5F4A-4549-429D-866D-B0F3853BE6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EFF6B12-28EA-48A6-9391-1D056D8AD7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BFAB12C-008A-48BD-BEC0-1ACB86ED1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0C7BD-108D-4E0C-A2E2-E54113F0869A}" type="datetimeFigureOut">
              <a:rPr kumimoji="1" lang="ja-JP" altLang="en-US" smtClean="0"/>
              <a:t>2020/5/17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1F70A60-10C4-48AB-8D38-20A332747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968157E-2C64-43B9-B66C-E35C4D9AC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11ED-0273-498E-ADF6-1BFB0D5171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125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6BF35F-B3B0-4E53-B445-B4AA8089F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3A3E5B4-A2F6-46F4-9267-D35FF8354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0C7BD-108D-4E0C-A2E2-E54113F0869A}" type="datetimeFigureOut">
              <a:rPr kumimoji="1" lang="ja-JP" altLang="en-US" smtClean="0"/>
              <a:t>2020/5/17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407871-28E8-4AEF-A1EF-F3AF5CDAC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A301F55-8B4A-4856-98B4-D5B288471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11ED-0273-498E-ADF6-1BFB0D5171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460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07BC624-7E12-48B6-AFB5-575289157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0C7BD-108D-4E0C-A2E2-E54113F0869A}" type="datetimeFigureOut">
              <a:rPr kumimoji="1" lang="ja-JP" altLang="en-US" smtClean="0"/>
              <a:t>2020/5/17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42FDAEB-BB51-4275-AE29-EB467276A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BA7E3C8-D90F-4881-82C1-C82BCE4C8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11ED-0273-498E-ADF6-1BFB0D5171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0829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61E117-0CBE-4527-9E87-9C259A85A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F99A1A0-1BC0-4C8C-B344-C9D7B83E73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F00110C-3350-4CBA-B146-D664363CBA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75BD24B-4D63-4E12-8A65-48A408D0B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0C7BD-108D-4E0C-A2E2-E54113F0869A}" type="datetimeFigureOut">
              <a:rPr kumimoji="1" lang="ja-JP" altLang="en-US" smtClean="0"/>
              <a:t>2020/5/17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5712982-0EEF-4F6C-AF71-C8FCE371F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F144BF-2142-426E-923A-105BBDC06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11ED-0273-498E-ADF6-1BFB0D5171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6734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6D1E87-401E-4509-BF42-07FD05A0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E43A74C-4BB1-4E1D-AD57-1CDDF4A136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A85C835-A5C6-4CC7-8683-702B97A0C5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1DBF0D4-C9EE-4648-8294-E78BBE9D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0C7BD-108D-4E0C-A2E2-E54113F0869A}" type="datetimeFigureOut">
              <a:rPr kumimoji="1" lang="ja-JP" altLang="en-US" smtClean="0"/>
              <a:t>2020/5/17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ABEFC36-5893-410C-9C0B-5E765E8C7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998CD6C-5D07-40C9-B202-8E330A920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11ED-0273-498E-ADF6-1BFB0D5171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7805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A4489CC-BA45-442E-9F1F-BCFEE46D3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976645-E3A6-44B5-9FA1-3D324E2B9B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7D9825B-DC5B-48DD-8965-9EEDDD3C9E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0C7BD-108D-4E0C-A2E2-E54113F0869A}" type="datetimeFigureOut">
              <a:rPr kumimoji="1" lang="ja-JP" altLang="en-US" smtClean="0"/>
              <a:t>2020/5/17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CC7DFA7-0B47-4CAF-92B3-52ADFEDFC1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F8EDEA-652F-407A-934C-7CFF291400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711ED-0273-498E-ADF6-1BFB0D5171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0914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BC71D31-D3A7-49BD-8D81-A6DE5ADEFB82}"/>
              </a:ext>
            </a:extLst>
          </p:cNvPr>
          <p:cNvSpPr/>
          <p:nvPr/>
        </p:nvSpPr>
        <p:spPr>
          <a:xfrm>
            <a:off x="202044" y="1137223"/>
            <a:ext cx="3526572" cy="15875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Controller :</a:t>
            </a:r>
          </a:p>
          <a:p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- 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エンドポイント定義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- Http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Request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で渡された値と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Application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層に渡す値のマッピング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DF928BE-D54E-40AA-9581-7A17A6E46CE1}"/>
              </a:ext>
            </a:extLst>
          </p:cNvPr>
          <p:cNvSpPr/>
          <p:nvPr/>
        </p:nvSpPr>
        <p:spPr>
          <a:xfrm>
            <a:off x="202044" y="2876536"/>
            <a:ext cx="3526572" cy="15875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Application Service :</a:t>
            </a: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 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ユースケースの実現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- Entity, Value Object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の生成、使用、永続化の依頼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5E3B0C2-1201-4764-91AD-F7A36C051DD8}"/>
              </a:ext>
            </a:extLst>
          </p:cNvPr>
          <p:cNvSpPr/>
          <p:nvPr/>
        </p:nvSpPr>
        <p:spPr>
          <a:xfrm>
            <a:off x="8459349" y="1137223"/>
            <a:ext cx="3526572" cy="15875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Repository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（実装クラス） 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</a:p>
          <a:p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- Entity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の永続化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検索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- Spring Boot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だと自動で実装してくれる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E32684C-63B5-4326-AFE9-35B5DEA61E11}"/>
              </a:ext>
            </a:extLst>
          </p:cNvPr>
          <p:cNvSpPr/>
          <p:nvPr/>
        </p:nvSpPr>
        <p:spPr>
          <a:xfrm>
            <a:off x="8459349" y="4151164"/>
            <a:ext cx="3526572" cy="15875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Repository (Interface) :</a:t>
            </a: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Repository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の仕様定義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- Entity, Value Object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の仕様定義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Domain Service (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出来るだけ使用しない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 :</a:t>
            </a:r>
          </a:p>
          <a:p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- 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ドメイン知識（ルール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制約）の表現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0463E3C0-FBE3-4C53-B8BB-7B5E90FEB0B3}"/>
              </a:ext>
            </a:extLst>
          </p:cNvPr>
          <p:cNvGrpSpPr/>
          <p:nvPr/>
        </p:nvGrpSpPr>
        <p:grpSpPr>
          <a:xfrm>
            <a:off x="4066890" y="1345045"/>
            <a:ext cx="4058221" cy="4171376"/>
            <a:chOff x="3956050" y="1345045"/>
            <a:chExt cx="4058221" cy="4171376"/>
          </a:xfrm>
        </p:grpSpPr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C542F313-22E8-43E7-BE00-FDF2116406FD}"/>
                </a:ext>
              </a:extLst>
            </p:cNvPr>
            <p:cNvSpPr/>
            <p:nvPr/>
          </p:nvSpPr>
          <p:spPr>
            <a:xfrm>
              <a:off x="3956051" y="1345045"/>
              <a:ext cx="1866900" cy="9652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Presentation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層</a:t>
              </a:r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4D372B68-55D1-431E-B78C-B6AEA75EF6E4}"/>
                </a:ext>
              </a:extLst>
            </p:cNvPr>
            <p:cNvSpPr/>
            <p:nvPr/>
          </p:nvSpPr>
          <p:spPr>
            <a:xfrm>
              <a:off x="6147371" y="1345045"/>
              <a:ext cx="1866900" cy="9652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Infrastructure</a:t>
              </a:r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層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F088907-2646-4720-8658-96107C64428E}"/>
                </a:ext>
              </a:extLst>
            </p:cNvPr>
            <p:cNvSpPr/>
            <p:nvPr/>
          </p:nvSpPr>
          <p:spPr>
            <a:xfrm>
              <a:off x="3956050" y="2948133"/>
              <a:ext cx="3326241" cy="9652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Application</a:t>
              </a:r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層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8D2CF24B-59E1-45E9-8FC7-9C7CF083A46C}"/>
                </a:ext>
              </a:extLst>
            </p:cNvPr>
            <p:cNvSpPr/>
            <p:nvPr/>
          </p:nvSpPr>
          <p:spPr>
            <a:xfrm>
              <a:off x="3956051" y="4551221"/>
              <a:ext cx="4058215" cy="9652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Domain</a:t>
              </a:r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層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13" name="直線矢印コネクタ 12">
              <a:extLst>
                <a:ext uri="{FF2B5EF4-FFF2-40B4-BE49-F238E27FC236}">
                  <a16:creationId xmlns:a16="http://schemas.microsoft.com/office/drawing/2014/main" id="{FACC3F93-1867-4D6E-B1A7-3120F01F8D5F}"/>
                </a:ext>
              </a:extLst>
            </p:cNvPr>
            <p:cNvCxnSpPr>
              <a:stCxn id="4" idx="2"/>
            </p:cNvCxnSpPr>
            <p:nvPr/>
          </p:nvCxnSpPr>
          <p:spPr>
            <a:xfrm>
              <a:off x="4889501" y="2310245"/>
              <a:ext cx="0" cy="63788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矢印コネクタ 13">
              <a:extLst>
                <a:ext uri="{FF2B5EF4-FFF2-40B4-BE49-F238E27FC236}">
                  <a16:creationId xmlns:a16="http://schemas.microsoft.com/office/drawing/2014/main" id="{25655357-B265-4A31-83DF-19C8948C4625}"/>
                </a:ext>
              </a:extLst>
            </p:cNvPr>
            <p:cNvCxnSpPr/>
            <p:nvPr/>
          </p:nvCxnSpPr>
          <p:spPr>
            <a:xfrm>
              <a:off x="6580903" y="2310245"/>
              <a:ext cx="0" cy="63788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矢印コネクタ 14">
              <a:extLst>
                <a:ext uri="{FF2B5EF4-FFF2-40B4-BE49-F238E27FC236}">
                  <a16:creationId xmlns:a16="http://schemas.microsoft.com/office/drawing/2014/main" id="{E0FC0E52-2E55-4041-9DAD-C5EDF6B087BD}"/>
                </a:ext>
              </a:extLst>
            </p:cNvPr>
            <p:cNvCxnSpPr>
              <a:cxnSpLocks/>
            </p:cNvCxnSpPr>
            <p:nvPr/>
          </p:nvCxnSpPr>
          <p:spPr>
            <a:xfrm>
              <a:off x="7523012" y="2310245"/>
              <a:ext cx="0" cy="224097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7E070818-5A78-4BB9-B76D-0CA0340F11DF}"/>
                </a:ext>
              </a:extLst>
            </p:cNvPr>
            <p:cNvCxnSpPr/>
            <p:nvPr/>
          </p:nvCxnSpPr>
          <p:spPr>
            <a:xfrm>
              <a:off x="4889501" y="3913333"/>
              <a:ext cx="0" cy="63788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F50891BA-C8B0-44BB-A7AC-771976ABF63D}"/>
              </a:ext>
            </a:extLst>
          </p:cNvPr>
          <p:cNvCxnSpPr>
            <a:cxnSpLocks/>
            <a:stCxn id="8" idx="3"/>
            <a:endCxn id="4" idx="1"/>
          </p:cNvCxnSpPr>
          <p:nvPr/>
        </p:nvCxnSpPr>
        <p:spPr>
          <a:xfrm flipV="1">
            <a:off x="3728616" y="1827645"/>
            <a:ext cx="338275" cy="103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FB31D985-ABF7-450B-ADDC-8C52F1A9FF43}"/>
              </a:ext>
            </a:extLst>
          </p:cNvPr>
          <p:cNvCxnSpPr>
            <a:cxnSpLocks/>
            <a:stCxn id="9" idx="3"/>
            <a:endCxn id="6" idx="1"/>
          </p:cNvCxnSpPr>
          <p:nvPr/>
        </p:nvCxnSpPr>
        <p:spPr>
          <a:xfrm flipV="1">
            <a:off x="3728616" y="3430733"/>
            <a:ext cx="338274" cy="2395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A07CDC53-250C-4D73-8DDC-1568513984A9}"/>
              </a:ext>
            </a:extLst>
          </p:cNvPr>
          <p:cNvCxnSpPr>
            <a:cxnSpLocks/>
            <a:stCxn id="7" idx="3"/>
            <a:endCxn id="11" idx="1"/>
          </p:cNvCxnSpPr>
          <p:nvPr/>
        </p:nvCxnSpPr>
        <p:spPr>
          <a:xfrm flipV="1">
            <a:off x="8125106" y="4944914"/>
            <a:ext cx="334243" cy="889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21DC1706-B368-4564-924C-876A8DAB9C13}"/>
              </a:ext>
            </a:extLst>
          </p:cNvPr>
          <p:cNvCxnSpPr>
            <a:cxnSpLocks/>
            <a:stCxn id="5" idx="3"/>
            <a:endCxn id="10" idx="1"/>
          </p:cNvCxnSpPr>
          <p:nvPr/>
        </p:nvCxnSpPr>
        <p:spPr>
          <a:xfrm>
            <a:off x="8125111" y="1827645"/>
            <a:ext cx="334238" cy="103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10E92D8B-67AC-446E-9D10-6818976E6EFD}"/>
              </a:ext>
            </a:extLst>
          </p:cNvPr>
          <p:cNvSpPr txBox="1"/>
          <p:nvPr/>
        </p:nvSpPr>
        <p:spPr>
          <a:xfrm>
            <a:off x="215899" y="239337"/>
            <a:ext cx="2103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オニオンアーキテクチャ</a:t>
            </a:r>
            <a:endParaRPr kumimoji="1" lang="ja-JP" altLang="en-US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9380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1481</TotalTime>
  <Words>115</Words>
  <Application>Microsoft Office PowerPoint</Application>
  <PresentationFormat>ワイド画面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Someya, Kenji</dc:creator>
  <cp:lastModifiedBy>Someya, Kenji</cp:lastModifiedBy>
  <cp:revision>7</cp:revision>
  <dcterms:created xsi:type="dcterms:W3CDTF">2020-05-16T16:38:06Z</dcterms:created>
  <dcterms:modified xsi:type="dcterms:W3CDTF">2020-05-17T17:19:43Z</dcterms:modified>
</cp:coreProperties>
</file>