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8" autoAdjust="0"/>
    <p:restoredTop sz="94660"/>
  </p:normalViewPr>
  <p:slideViewPr>
    <p:cSldViewPr snapToGrid="0">
      <p:cViewPr>
        <p:scale>
          <a:sx n="66" d="100"/>
          <a:sy n="66" d="100"/>
        </p:scale>
        <p:origin x="46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95AAE-21F2-4BB2-9D93-FB2B4E5D5BEC}" type="datetimeFigureOut">
              <a:rPr kumimoji="1" lang="ja-JP" altLang="en-US" smtClean="0"/>
              <a:t>2020/4/12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A0003-CF3F-4302-9CF7-6199582D94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7125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95AAE-21F2-4BB2-9D93-FB2B4E5D5BEC}" type="datetimeFigureOut">
              <a:rPr kumimoji="1" lang="ja-JP" altLang="en-US" smtClean="0"/>
              <a:t>2020/4/12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A0003-CF3F-4302-9CF7-6199582D94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6456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95AAE-21F2-4BB2-9D93-FB2B4E5D5BEC}" type="datetimeFigureOut">
              <a:rPr kumimoji="1" lang="ja-JP" altLang="en-US" smtClean="0"/>
              <a:t>2020/4/12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A0003-CF3F-4302-9CF7-6199582D94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9224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95AAE-21F2-4BB2-9D93-FB2B4E5D5BEC}" type="datetimeFigureOut">
              <a:rPr kumimoji="1" lang="ja-JP" altLang="en-US" smtClean="0"/>
              <a:t>2020/4/12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A0003-CF3F-4302-9CF7-6199582D94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419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95AAE-21F2-4BB2-9D93-FB2B4E5D5BEC}" type="datetimeFigureOut">
              <a:rPr kumimoji="1" lang="ja-JP" altLang="en-US" smtClean="0"/>
              <a:t>2020/4/12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A0003-CF3F-4302-9CF7-6199582D94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2820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95AAE-21F2-4BB2-9D93-FB2B4E5D5BEC}" type="datetimeFigureOut">
              <a:rPr kumimoji="1" lang="ja-JP" altLang="en-US" smtClean="0"/>
              <a:t>2020/4/12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A0003-CF3F-4302-9CF7-6199582D94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7472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95AAE-21F2-4BB2-9D93-FB2B4E5D5BEC}" type="datetimeFigureOut">
              <a:rPr kumimoji="1" lang="ja-JP" altLang="en-US" smtClean="0"/>
              <a:t>2020/4/12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A0003-CF3F-4302-9CF7-6199582D94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6758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95AAE-21F2-4BB2-9D93-FB2B4E5D5BEC}" type="datetimeFigureOut">
              <a:rPr kumimoji="1" lang="ja-JP" altLang="en-US" smtClean="0"/>
              <a:t>2020/4/12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A0003-CF3F-4302-9CF7-6199582D94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053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95AAE-21F2-4BB2-9D93-FB2B4E5D5BEC}" type="datetimeFigureOut">
              <a:rPr kumimoji="1" lang="ja-JP" altLang="en-US" smtClean="0"/>
              <a:t>2020/4/12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A0003-CF3F-4302-9CF7-6199582D94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7756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95AAE-21F2-4BB2-9D93-FB2B4E5D5BEC}" type="datetimeFigureOut">
              <a:rPr kumimoji="1" lang="ja-JP" altLang="en-US" smtClean="0"/>
              <a:t>2020/4/12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A0003-CF3F-4302-9CF7-6199582D94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1481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95AAE-21F2-4BB2-9D93-FB2B4E5D5BEC}" type="datetimeFigureOut">
              <a:rPr kumimoji="1" lang="ja-JP" altLang="en-US" smtClean="0"/>
              <a:t>2020/4/12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A0003-CF3F-4302-9CF7-6199582D94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3712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795AAE-21F2-4BB2-9D93-FB2B4E5D5BEC}" type="datetimeFigureOut">
              <a:rPr kumimoji="1" lang="ja-JP" altLang="en-US" smtClean="0"/>
              <a:t>2020/4/12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8A0003-CF3F-4302-9CF7-6199582D94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4669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雲 6">
            <a:extLst>
              <a:ext uri="{FF2B5EF4-FFF2-40B4-BE49-F238E27FC236}">
                <a16:creationId xmlns:a16="http://schemas.microsoft.com/office/drawing/2014/main" id="{38673F7F-2863-4BB6-861F-4453D523C669}"/>
              </a:ext>
            </a:extLst>
          </p:cNvPr>
          <p:cNvSpPr/>
          <p:nvPr/>
        </p:nvSpPr>
        <p:spPr>
          <a:xfrm>
            <a:off x="3316623" y="1552116"/>
            <a:ext cx="2510755" cy="942177"/>
          </a:xfrm>
          <a:prstGeom prst="cloud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インターネット</a:t>
            </a: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07CA5C5C-394C-4CB2-8C7D-BF9490B06998}"/>
              </a:ext>
            </a:extLst>
          </p:cNvPr>
          <p:cNvSpPr/>
          <p:nvPr/>
        </p:nvSpPr>
        <p:spPr>
          <a:xfrm>
            <a:off x="522514" y="2931886"/>
            <a:ext cx="8098972" cy="372093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4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内部ネットワーク</a:t>
            </a:r>
          </a:p>
        </p:txBody>
      </p: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B4A4B9CE-D43E-4071-8727-2111E9959B3D}"/>
              </a:ext>
            </a:extLst>
          </p:cNvPr>
          <p:cNvCxnSpPr>
            <a:cxnSpLocks/>
            <a:stCxn id="6" idx="0"/>
            <a:endCxn id="7" idx="1"/>
          </p:cNvCxnSpPr>
          <p:nvPr/>
        </p:nvCxnSpPr>
        <p:spPr>
          <a:xfrm flipV="1">
            <a:off x="4572000" y="2493290"/>
            <a:ext cx="1" cy="859130"/>
          </a:xfrm>
          <a:prstGeom prst="line">
            <a:avLst/>
          </a:prstGeom>
          <a:ln w="412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382E3D13-75DA-4E64-BC67-1E7FC77D245A}"/>
              </a:ext>
            </a:extLst>
          </p:cNvPr>
          <p:cNvCxnSpPr>
            <a:cxnSpLocks/>
            <a:stCxn id="10" idx="0"/>
            <a:endCxn id="14" idx="2"/>
          </p:cNvCxnSpPr>
          <p:nvPr/>
        </p:nvCxnSpPr>
        <p:spPr>
          <a:xfrm flipH="1" flipV="1">
            <a:off x="4572000" y="4345997"/>
            <a:ext cx="1" cy="887644"/>
          </a:xfrm>
          <a:prstGeom prst="line">
            <a:avLst/>
          </a:prstGeom>
          <a:ln w="412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>
            <a:extLst>
              <a:ext uri="{FF2B5EF4-FFF2-40B4-BE49-F238E27FC236}">
                <a16:creationId xmlns:a16="http://schemas.microsoft.com/office/drawing/2014/main" id="{427BB4F6-7FA5-433A-9901-AC116C16B2E3}"/>
              </a:ext>
            </a:extLst>
          </p:cNvPr>
          <p:cNvCxnSpPr>
            <a:cxnSpLocks/>
            <a:stCxn id="9" idx="0"/>
            <a:endCxn id="14" idx="2"/>
          </p:cNvCxnSpPr>
          <p:nvPr/>
        </p:nvCxnSpPr>
        <p:spPr>
          <a:xfrm rot="5400000" flipH="1" flipV="1">
            <a:off x="2979746" y="3641387"/>
            <a:ext cx="887644" cy="2296864"/>
          </a:xfrm>
          <a:prstGeom prst="bentConnector3">
            <a:avLst>
              <a:gd name="adj1" fmla="val 50000"/>
            </a:avLst>
          </a:prstGeom>
          <a:ln w="412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28">
            <a:extLst>
              <a:ext uri="{FF2B5EF4-FFF2-40B4-BE49-F238E27FC236}">
                <a16:creationId xmlns:a16="http://schemas.microsoft.com/office/drawing/2014/main" id="{763130C2-5891-4296-A6D9-7C251873A878}"/>
              </a:ext>
            </a:extLst>
          </p:cNvPr>
          <p:cNvCxnSpPr>
            <a:cxnSpLocks/>
            <a:stCxn id="11" idx="0"/>
            <a:endCxn id="14" idx="2"/>
          </p:cNvCxnSpPr>
          <p:nvPr/>
        </p:nvCxnSpPr>
        <p:spPr>
          <a:xfrm rot="16200000" flipV="1">
            <a:off x="5276611" y="3641386"/>
            <a:ext cx="887644" cy="2296865"/>
          </a:xfrm>
          <a:prstGeom prst="bentConnector3">
            <a:avLst>
              <a:gd name="adj1" fmla="val 50000"/>
            </a:avLst>
          </a:prstGeom>
          <a:ln w="412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36D678B-2FAF-461E-B842-BC036E9E7020}"/>
              </a:ext>
            </a:extLst>
          </p:cNvPr>
          <p:cNvSpPr txBox="1"/>
          <p:nvPr/>
        </p:nvSpPr>
        <p:spPr>
          <a:xfrm>
            <a:off x="5433094" y="3223635"/>
            <a:ext cx="3275256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特定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URL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へのアクセス先の制限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匿名性の確保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認証機能、ウィルスチェック機能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ログ機能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キャッシュ機能（ここにデータ保持する）</a:t>
            </a:r>
          </a:p>
        </p:txBody>
      </p: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01B4B7B5-14A2-4CD3-9111-96EF4ED77819}"/>
              </a:ext>
            </a:extLst>
          </p:cNvPr>
          <p:cNvGrpSpPr/>
          <p:nvPr/>
        </p:nvGrpSpPr>
        <p:grpSpPr>
          <a:xfrm>
            <a:off x="3992643" y="206684"/>
            <a:ext cx="1158715" cy="993577"/>
            <a:chOff x="3722385" y="5243146"/>
            <a:chExt cx="1158715" cy="993577"/>
          </a:xfrm>
        </p:grpSpPr>
        <p:pic>
          <p:nvPicPr>
            <p:cNvPr id="5" name="グラフィックス 4" descr="サーバー">
              <a:extLst>
                <a:ext uri="{FF2B5EF4-FFF2-40B4-BE49-F238E27FC236}">
                  <a16:creationId xmlns:a16="http://schemas.microsoft.com/office/drawing/2014/main" id="{14EBE2FA-4B48-404A-AE14-42ECEA7AB88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958842" y="5243146"/>
              <a:ext cx="685800" cy="685800"/>
            </a:xfrm>
            <a:prstGeom prst="rect">
              <a:avLst/>
            </a:prstGeom>
          </p:spPr>
        </p:pic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C9B9F69A-368C-45B4-8CEC-FF46BD06C7B7}"/>
                </a:ext>
              </a:extLst>
            </p:cNvPr>
            <p:cNvSpPr txBox="1"/>
            <p:nvPr/>
          </p:nvSpPr>
          <p:spPr>
            <a:xfrm>
              <a:off x="3722385" y="5928946"/>
              <a:ext cx="115871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Web</a:t>
              </a:r>
              <a:r>
                <a:rPr kumimoji="1"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サーバー</a:t>
              </a:r>
            </a:p>
          </p:txBody>
        </p:sp>
      </p:grp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B2035B73-B5D1-4260-9874-66DA23534145}"/>
              </a:ext>
            </a:extLst>
          </p:cNvPr>
          <p:cNvGrpSpPr/>
          <p:nvPr/>
        </p:nvGrpSpPr>
        <p:grpSpPr>
          <a:xfrm>
            <a:off x="3906593" y="3352420"/>
            <a:ext cx="1330814" cy="993577"/>
            <a:chOff x="3688585" y="1900990"/>
            <a:chExt cx="1330814" cy="993577"/>
          </a:xfrm>
        </p:grpSpPr>
        <p:pic>
          <p:nvPicPr>
            <p:cNvPr id="6" name="グラフィックス 5" descr="サーバー">
              <a:extLst>
                <a:ext uri="{FF2B5EF4-FFF2-40B4-BE49-F238E27FC236}">
                  <a16:creationId xmlns:a16="http://schemas.microsoft.com/office/drawing/2014/main" id="{5F091C63-FA46-45FB-B01C-C5CB4F27F7E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011092" y="1900990"/>
              <a:ext cx="685800" cy="685800"/>
            </a:xfrm>
            <a:prstGeom prst="rect">
              <a:avLst/>
            </a:prstGeom>
          </p:spPr>
        </p:pic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D8776306-C4FD-4396-9DAC-A8079C31BFE9}"/>
                </a:ext>
              </a:extLst>
            </p:cNvPr>
            <p:cNvSpPr txBox="1"/>
            <p:nvPr/>
          </p:nvSpPr>
          <p:spPr>
            <a:xfrm>
              <a:off x="3688585" y="2586790"/>
              <a:ext cx="133081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プロキシサーバー</a:t>
              </a:r>
            </a:p>
          </p:txBody>
        </p:sp>
      </p:grpSp>
      <p:grpSp>
        <p:nvGrpSpPr>
          <p:cNvPr id="36" name="グループ化 35">
            <a:extLst>
              <a:ext uri="{FF2B5EF4-FFF2-40B4-BE49-F238E27FC236}">
                <a16:creationId xmlns:a16="http://schemas.microsoft.com/office/drawing/2014/main" id="{0BF2BC51-A3FA-4B7B-82B7-E7F5CDDB9169}"/>
              </a:ext>
            </a:extLst>
          </p:cNvPr>
          <p:cNvGrpSpPr/>
          <p:nvPr/>
        </p:nvGrpSpPr>
        <p:grpSpPr>
          <a:xfrm>
            <a:off x="1682666" y="5233641"/>
            <a:ext cx="5778669" cy="993577"/>
            <a:chOff x="1777682" y="342322"/>
            <a:chExt cx="5778669" cy="993577"/>
          </a:xfrm>
        </p:grpSpPr>
        <p:grpSp>
          <p:nvGrpSpPr>
            <p:cNvPr id="18" name="グループ化 17">
              <a:extLst>
                <a:ext uri="{FF2B5EF4-FFF2-40B4-BE49-F238E27FC236}">
                  <a16:creationId xmlns:a16="http://schemas.microsoft.com/office/drawing/2014/main" id="{AA1B029F-8EE3-40CA-9668-48877E0E0FFC}"/>
                </a:ext>
              </a:extLst>
            </p:cNvPr>
            <p:cNvGrpSpPr/>
            <p:nvPr/>
          </p:nvGrpSpPr>
          <p:grpSpPr>
            <a:xfrm>
              <a:off x="1777682" y="342322"/>
              <a:ext cx="1184940" cy="993577"/>
              <a:chOff x="1777682" y="487280"/>
              <a:chExt cx="1184940" cy="993577"/>
            </a:xfrm>
          </p:grpSpPr>
          <p:pic>
            <p:nvPicPr>
              <p:cNvPr id="9" name="グラフィックス 8" descr="ノート PC">
                <a:extLst>
                  <a:ext uri="{FF2B5EF4-FFF2-40B4-BE49-F238E27FC236}">
                    <a16:creationId xmlns:a16="http://schemas.microsoft.com/office/drawing/2014/main" id="{F3083957-7D1E-40A2-ACE8-A33FFF74705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2027252" y="487280"/>
                <a:ext cx="685800" cy="685800"/>
              </a:xfrm>
              <a:prstGeom prst="rect">
                <a:avLst/>
              </a:prstGeom>
            </p:spPr>
          </p:pic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B5918581-092C-47CF-B0E6-B5DC033A57B0}"/>
                  </a:ext>
                </a:extLst>
              </p:cNvPr>
              <p:cNvSpPr txBox="1"/>
              <p:nvPr/>
            </p:nvSpPr>
            <p:spPr>
              <a:xfrm>
                <a:off x="1777682" y="1173080"/>
                <a:ext cx="118494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14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クライアント</a:t>
                </a:r>
                <a:r>
                  <a:rPr kumimoji="1" lang="en-US" altLang="ja-JP" sz="14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PC</a:t>
                </a:r>
                <a:endParaRPr kumimoji="1"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grpSp>
          <p:nvGrpSpPr>
            <p:cNvPr id="19" name="グループ化 18">
              <a:extLst>
                <a:ext uri="{FF2B5EF4-FFF2-40B4-BE49-F238E27FC236}">
                  <a16:creationId xmlns:a16="http://schemas.microsoft.com/office/drawing/2014/main" id="{3E820DB8-6560-4D27-8392-9A895E23AA7B}"/>
                </a:ext>
              </a:extLst>
            </p:cNvPr>
            <p:cNvGrpSpPr/>
            <p:nvPr/>
          </p:nvGrpSpPr>
          <p:grpSpPr>
            <a:xfrm>
              <a:off x="4074547" y="342322"/>
              <a:ext cx="1184940" cy="993577"/>
              <a:chOff x="3990531" y="342322"/>
              <a:chExt cx="1184940" cy="993577"/>
            </a:xfrm>
          </p:grpSpPr>
          <p:pic>
            <p:nvPicPr>
              <p:cNvPr id="10" name="グラフィックス 9" descr="ノート PC">
                <a:extLst>
                  <a:ext uri="{FF2B5EF4-FFF2-40B4-BE49-F238E27FC236}">
                    <a16:creationId xmlns:a16="http://schemas.microsoft.com/office/drawing/2014/main" id="{49CA6AE0-E309-419E-8B63-8AD5CB0051B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4240101" y="342322"/>
                <a:ext cx="685800" cy="685800"/>
              </a:xfrm>
              <a:prstGeom prst="rect">
                <a:avLst/>
              </a:prstGeom>
            </p:spPr>
          </p:pic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BB015B12-714E-4843-8A74-B42C0CAF7516}"/>
                  </a:ext>
                </a:extLst>
              </p:cNvPr>
              <p:cNvSpPr txBox="1"/>
              <p:nvPr/>
            </p:nvSpPr>
            <p:spPr>
              <a:xfrm>
                <a:off x="3990531" y="1028122"/>
                <a:ext cx="118494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14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クライアント</a:t>
                </a:r>
                <a:r>
                  <a:rPr kumimoji="1" lang="en-US" altLang="ja-JP" sz="14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PC</a:t>
                </a:r>
                <a:endParaRPr kumimoji="1"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grpSp>
          <p:nvGrpSpPr>
            <p:cNvPr id="20" name="グループ化 19">
              <a:extLst>
                <a:ext uri="{FF2B5EF4-FFF2-40B4-BE49-F238E27FC236}">
                  <a16:creationId xmlns:a16="http://schemas.microsoft.com/office/drawing/2014/main" id="{1C51165E-7001-450E-B0EE-230C1CF0858B}"/>
                </a:ext>
              </a:extLst>
            </p:cNvPr>
            <p:cNvGrpSpPr/>
            <p:nvPr/>
          </p:nvGrpSpPr>
          <p:grpSpPr>
            <a:xfrm>
              <a:off x="6371411" y="342322"/>
              <a:ext cx="1184940" cy="993577"/>
              <a:chOff x="6371411" y="487280"/>
              <a:chExt cx="1184940" cy="993577"/>
            </a:xfrm>
          </p:grpSpPr>
          <p:pic>
            <p:nvPicPr>
              <p:cNvPr id="11" name="グラフィックス 10" descr="ノート PC">
                <a:extLst>
                  <a:ext uri="{FF2B5EF4-FFF2-40B4-BE49-F238E27FC236}">
                    <a16:creationId xmlns:a16="http://schemas.microsoft.com/office/drawing/2014/main" id="{A7D93605-B903-433E-9318-9A3D7E8BF11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6620981" y="487280"/>
                <a:ext cx="685800" cy="685800"/>
              </a:xfrm>
              <a:prstGeom prst="rect">
                <a:avLst/>
              </a:prstGeom>
            </p:spPr>
          </p:pic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478799F0-A751-420A-9A9C-6DD10A2A0ED4}"/>
                  </a:ext>
                </a:extLst>
              </p:cNvPr>
              <p:cNvSpPr txBox="1"/>
              <p:nvPr/>
            </p:nvSpPr>
            <p:spPr>
              <a:xfrm>
                <a:off x="6371411" y="1173080"/>
                <a:ext cx="118494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14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クライアント</a:t>
                </a:r>
                <a:r>
                  <a:rPr kumimoji="1" lang="en-US" altLang="ja-JP" sz="14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PC</a:t>
                </a:r>
                <a:endParaRPr kumimoji="1"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</p:grpSp>
      <p:cxnSp>
        <p:nvCxnSpPr>
          <p:cNvPr id="44" name="直線コネクタ 43">
            <a:extLst>
              <a:ext uri="{FF2B5EF4-FFF2-40B4-BE49-F238E27FC236}">
                <a16:creationId xmlns:a16="http://schemas.microsoft.com/office/drawing/2014/main" id="{54853DFA-3CA7-4389-BA5E-693241D74B9E}"/>
              </a:ext>
            </a:extLst>
          </p:cNvPr>
          <p:cNvCxnSpPr>
            <a:cxnSpLocks/>
            <a:stCxn id="7" idx="3"/>
            <a:endCxn id="13" idx="2"/>
          </p:cNvCxnSpPr>
          <p:nvPr/>
        </p:nvCxnSpPr>
        <p:spPr>
          <a:xfrm flipV="1">
            <a:off x="4572001" y="1200261"/>
            <a:ext cx="0" cy="405725"/>
          </a:xfrm>
          <a:prstGeom prst="line">
            <a:avLst/>
          </a:prstGeom>
          <a:ln w="412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7063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927</TotalTime>
  <Words>38</Words>
  <Application>Microsoft Office PowerPoint</Application>
  <PresentationFormat>画面に合わせる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Someya, Kenji</dc:creator>
  <cp:lastModifiedBy>Someya, Kenji</cp:lastModifiedBy>
  <cp:revision>12</cp:revision>
  <dcterms:created xsi:type="dcterms:W3CDTF">2020-04-12T05:49:59Z</dcterms:created>
  <dcterms:modified xsi:type="dcterms:W3CDTF">2020-04-12T21:17:17Z</dcterms:modified>
</cp:coreProperties>
</file>