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ED6A-3237-45DF-A05B-6BF213610AF8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A44E-C193-4E13-811C-D2467A8A83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516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ED6A-3237-45DF-A05B-6BF213610AF8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A44E-C193-4E13-811C-D2467A8A83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75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ED6A-3237-45DF-A05B-6BF213610AF8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A44E-C193-4E13-811C-D2467A8A83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32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ED6A-3237-45DF-A05B-6BF213610AF8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A44E-C193-4E13-811C-D2467A8A83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863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ED6A-3237-45DF-A05B-6BF213610AF8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A44E-C193-4E13-811C-D2467A8A83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8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ED6A-3237-45DF-A05B-6BF213610AF8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A44E-C193-4E13-811C-D2467A8A83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504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ED6A-3237-45DF-A05B-6BF213610AF8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A44E-C193-4E13-811C-D2467A8A83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206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ED6A-3237-45DF-A05B-6BF213610AF8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A44E-C193-4E13-811C-D2467A8A83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89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ED6A-3237-45DF-A05B-6BF213610AF8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A44E-C193-4E13-811C-D2467A8A83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01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ED6A-3237-45DF-A05B-6BF213610AF8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A44E-C193-4E13-811C-D2467A8A83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37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ED6A-3237-45DF-A05B-6BF213610AF8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A44E-C193-4E13-811C-D2467A8A83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591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3ED6A-3237-45DF-A05B-6BF213610AF8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1A44E-C193-4E13-811C-D2467A8A83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78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BB274256-BB26-47C7-89F9-D61261CF663D}"/>
              </a:ext>
            </a:extLst>
          </p:cNvPr>
          <p:cNvSpPr/>
          <p:nvPr/>
        </p:nvSpPr>
        <p:spPr>
          <a:xfrm>
            <a:off x="2964877" y="2503270"/>
            <a:ext cx="5791196" cy="412268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環境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AA518D-A6AC-4E8A-87C5-B0B874182C65}"/>
              </a:ext>
            </a:extLst>
          </p:cNvPr>
          <p:cNvSpPr/>
          <p:nvPr/>
        </p:nvSpPr>
        <p:spPr>
          <a:xfrm>
            <a:off x="3131127" y="5843155"/>
            <a:ext cx="5458691" cy="6659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OS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3522592-DC82-4590-AE2F-CCBD7B4E31F7}"/>
              </a:ext>
            </a:extLst>
          </p:cNvPr>
          <p:cNvSpPr/>
          <p:nvPr/>
        </p:nvSpPr>
        <p:spPr>
          <a:xfrm>
            <a:off x="3131127" y="5067308"/>
            <a:ext cx="5458691" cy="6659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Docker </a:t>
            </a:r>
            <a:r>
              <a:rPr kumimoji="1" lang="en-US" altLang="ja-JP" sz="14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Engin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F1919C-712E-4AC4-A410-5F6639868B3C}"/>
              </a:ext>
            </a:extLst>
          </p:cNvPr>
          <p:cNvSpPr/>
          <p:nvPr/>
        </p:nvSpPr>
        <p:spPr>
          <a:xfrm>
            <a:off x="3131127" y="2887730"/>
            <a:ext cx="1981201" cy="20583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コンテナ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70B96803-12A2-467C-8755-289A5CDE4EE3}"/>
              </a:ext>
            </a:extLst>
          </p:cNvPr>
          <p:cNvGrpSpPr/>
          <p:nvPr/>
        </p:nvGrpSpPr>
        <p:grpSpPr>
          <a:xfrm>
            <a:off x="3477490" y="3259289"/>
            <a:ext cx="1288474" cy="1548247"/>
            <a:chOff x="1108363" y="865908"/>
            <a:chExt cx="1288474" cy="2216728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87067EC1-2C1F-4242-911C-995FC63452B0}"/>
                </a:ext>
              </a:extLst>
            </p:cNvPr>
            <p:cNvSpPr/>
            <p:nvPr/>
          </p:nvSpPr>
          <p:spPr>
            <a:xfrm>
              <a:off x="1108363" y="1974272"/>
              <a:ext cx="1288474" cy="11083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Middle Ware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F4D7DAF2-D07A-44DF-8AF5-CB1FE682B76C}"/>
                </a:ext>
              </a:extLst>
            </p:cNvPr>
            <p:cNvSpPr/>
            <p:nvPr/>
          </p:nvSpPr>
          <p:spPr>
            <a:xfrm>
              <a:off x="1108363" y="865908"/>
              <a:ext cx="1288474" cy="11083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APP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0" name="フローチャート: 書類 19">
            <a:extLst>
              <a:ext uri="{FF2B5EF4-FFF2-40B4-BE49-F238E27FC236}">
                <a16:creationId xmlns:a16="http://schemas.microsoft.com/office/drawing/2014/main" id="{7DCC39F6-10C0-445C-BD27-E0E4B3668AB7}"/>
              </a:ext>
            </a:extLst>
          </p:cNvPr>
          <p:cNvSpPr/>
          <p:nvPr/>
        </p:nvSpPr>
        <p:spPr>
          <a:xfrm>
            <a:off x="789707" y="756799"/>
            <a:ext cx="1385457" cy="817418"/>
          </a:xfrm>
          <a:prstGeom prst="flowChartDocumen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Docker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ファイル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0833051-E6F1-4D25-BD17-A4532B427043}"/>
              </a:ext>
            </a:extLst>
          </p:cNvPr>
          <p:cNvSpPr/>
          <p:nvPr/>
        </p:nvSpPr>
        <p:spPr>
          <a:xfrm>
            <a:off x="5444836" y="671942"/>
            <a:ext cx="1620983" cy="9871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Docker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イメージ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12A4919-6A88-4B8F-9FE5-F3D0DDF4D6A6}"/>
              </a:ext>
            </a:extLst>
          </p:cNvPr>
          <p:cNvSpPr/>
          <p:nvPr/>
        </p:nvSpPr>
        <p:spPr>
          <a:xfrm>
            <a:off x="5264728" y="2887730"/>
            <a:ext cx="1981201" cy="20583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コンテナ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2110D72D-69E5-4A15-8F1D-8E8C387DBC13}"/>
              </a:ext>
            </a:extLst>
          </p:cNvPr>
          <p:cNvGrpSpPr/>
          <p:nvPr/>
        </p:nvGrpSpPr>
        <p:grpSpPr>
          <a:xfrm>
            <a:off x="5611091" y="3259289"/>
            <a:ext cx="1288474" cy="1548247"/>
            <a:chOff x="1108363" y="865908"/>
            <a:chExt cx="1288474" cy="2216728"/>
          </a:xfrm>
        </p:grpSpPr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915EAC19-3E5E-4815-844F-A269634E9F66}"/>
                </a:ext>
              </a:extLst>
            </p:cNvPr>
            <p:cNvSpPr/>
            <p:nvPr/>
          </p:nvSpPr>
          <p:spPr>
            <a:xfrm>
              <a:off x="1108363" y="1974272"/>
              <a:ext cx="1288474" cy="11083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Middle Ware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83366653-F94F-4D8C-9C05-DB010832B777}"/>
                </a:ext>
              </a:extLst>
            </p:cNvPr>
            <p:cNvSpPr/>
            <p:nvPr/>
          </p:nvSpPr>
          <p:spPr>
            <a:xfrm>
              <a:off x="1108363" y="865908"/>
              <a:ext cx="1288474" cy="11083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APP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7" name="矢印: 右 26">
            <a:extLst>
              <a:ext uri="{FF2B5EF4-FFF2-40B4-BE49-F238E27FC236}">
                <a16:creationId xmlns:a16="http://schemas.microsoft.com/office/drawing/2014/main" id="{368322FD-B354-4A94-AE33-0D4317DCC937}"/>
              </a:ext>
            </a:extLst>
          </p:cNvPr>
          <p:cNvSpPr/>
          <p:nvPr/>
        </p:nvSpPr>
        <p:spPr>
          <a:xfrm>
            <a:off x="2660073" y="1011379"/>
            <a:ext cx="2327563" cy="3186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矢印: 右 27">
            <a:extLst>
              <a:ext uri="{FF2B5EF4-FFF2-40B4-BE49-F238E27FC236}">
                <a16:creationId xmlns:a16="http://schemas.microsoft.com/office/drawing/2014/main" id="{78B95DEA-0114-45F7-8FCE-D8344E26A10F}"/>
              </a:ext>
            </a:extLst>
          </p:cNvPr>
          <p:cNvSpPr/>
          <p:nvPr/>
        </p:nvSpPr>
        <p:spPr>
          <a:xfrm rot="5400000">
            <a:off x="5973046" y="1989849"/>
            <a:ext cx="585349" cy="2840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矢印: 右 28">
            <a:extLst>
              <a:ext uri="{FF2B5EF4-FFF2-40B4-BE49-F238E27FC236}">
                <a16:creationId xmlns:a16="http://schemas.microsoft.com/office/drawing/2014/main" id="{420D2715-3BF7-4DA0-8F85-55EF109CF49E}"/>
              </a:ext>
            </a:extLst>
          </p:cNvPr>
          <p:cNvSpPr/>
          <p:nvPr/>
        </p:nvSpPr>
        <p:spPr>
          <a:xfrm rot="9070393">
            <a:off x="4803397" y="1909236"/>
            <a:ext cx="756414" cy="343871"/>
          </a:xfrm>
          <a:prstGeom prst="rightArrow">
            <a:avLst>
              <a:gd name="adj1" fmla="val 39468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8159ADE-2BF4-4DB2-B778-B4B0BBF5570F}"/>
              </a:ext>
            </a:extLst>
          </p:cNvPr>
          <p:cNvSpPr txBox="1"/>
          <p:nvPr/>
        </p:nvSpPr>
        <p:spPr>
          <a:xfrm>
            <a:off x="3463635" y="706579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ビルド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FD93425-8BD1-41E7-B125-75EE78DD4CED}"/>
              </a:ext>
            </a:extLst>
          </p:cNvPr>
          <p:cNvSpPr txBox="1"/>
          <p:nvPr/>
        </p:nvSpPr>
        <p:spPr>
          <a:xfrm>
            <a:off x="5289519" y="2047846"/>
            <a:ext cx="724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デプロイ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C9CF87B-EC7A-4F81-A1E8-08B7E01F6292}"/>
              </a:ext>
            </a:extLst>
          </p:cNvPr>
          <p:cNvSpPr txBox="1"/>
          <p:nvPr/>
        </p:nvSpPr>
        <p:spPr>
          <a:xfrm>
            <a:off x="6536554" y="2047846"/>
            <a:ext cx="724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デプロイ</a:t>
            </a:r>
          </a:p>
        </p:txBody>
      </p:sp>
    </p:spTree>
    <p:extLst>
      <p:ext uri="{BB962C8B-B14F-4D97-AF65-F5344CB8AC3E}">
        <p14:creationId xmlns:p14="http://schemas.microsoft.com/office/powerpoint/2010/main" val="233588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20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Someya, Kenji</dc:creator>
  <cp:lastModifiedBy>Someya, Kenji</cp:lastModifiedBy>
  <cp:revision>5</cp:revision>
  <dcterms:created xsi:type="dcterms:W3CDTF">2020-04-30T08:43:35Z</dcterms:created>
  <dcterms:modified xsi:type="dcterms:W3CDTF">2020-04-30T11:57:13Z</dcterms:modified>
</cp:coreProperties>
</file>