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A2A365-BA00-4895-966C-24B05AC00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23BBB44-C52C-430D-82CB-EF7B0175CD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183F67-F0F5-4121-8972-B38172376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AB24-67B8-47FB-97B8-BCBC2FF52BD6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B79903-FD77-42C9-82D0-DD18F018E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1CE738-D81E-4239-A7DD-A896DA4B7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3EF-D86C-4C10-86A3-32528CE6C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29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8BB956-B990-4812-808E-6BD9028B3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2E18366-FFF4-4534-B3BC-A65518D23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204736-E5A3-475D-9329-AD6991035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AB24-67B8-47FB-97B8-BCBC2FF52BD6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995576-65D4-4C45-B14B-A2D2922F8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509C8B-145B-4A4F-B5E1-B6F74240A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3EF-D86C-4C10-86A3-32528CE6C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95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0501AA2-D13B-4BBF-8299-91BAF709B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B84F90-DBBF-4C5D-B07D-11F56296B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DA1034-738D-4011-90B0-A38A87A3F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AB24-67B8-47FB-97B8-BCBC2FF52BD6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DA9C49-6621-4E19-9943-1648DA809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3E29A3-5844-45AF-A6D4-444325159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3EF-D86C-4C10-86A3-32528CE6C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609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CF51DF-5CDF-465F-9489-EF73AA0EB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2AFB18-A8E9-4FF1-97EE-C0BAA3A58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6C70FA-DB48-4D85-9CC7-A8765C143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AB24-67B8-47FB-97B8-BCBC2FF52BD6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B4F022-3A89-4016-95C3-768F719A0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3C9764-8149-43FE-A191-89BFB35B8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3EF-D86C-4C10-86A3-32528CE6C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65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5CA943-F491-47D1-8052-0A33D470E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156A3F2-387D-43EE-88F7-3E4B42BF6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29576A-263D-433C-BBC6-A50D2AD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AB24-67B8-47FB-97B8-BCBC2FF52BD6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B88366-DA81-4839-A07D-CDB4CB3DF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437AB4-5F83-48FE-9CE9-3D5856B4D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3EF-D86C-4C10-86A3-32528CE6C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54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493CF8-6F99-4A08-B5AA-A953912ED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45CA09-1644-4BBB-B7FC-D6C9CFC92E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49AECA-E0CE-47BB-B495-831A15D92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A32036-D5BF-4B3B-AAB8-5992B48EB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AB24-67B8-47FB-97B8-BCBC2FF52BD6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ACE99D-91A8-424B-862B-EE144A7B2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0C849C-BBC3-4F53-A7F9-E0B1227F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3EF-D86C-4C10-86A3-32528CE6C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5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B1DB44-B092-4826-8833-4F7CB64DD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CC350D-A0A5-4F4E-8C7B-CED9D2A42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6E9C27-F47F-445C-89F3-458B25A5C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6059269-D546-4A85-9F5A-991C1B62E5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06240A9-8C8F-4FFB-A629-8B972E214B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F2649D4-31F5-4377-BCCB-5DF294A2E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AB24-67B8-47FB-97B8-BCBC2FF52BD6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6CD34E9-5D89-493B-A53F-23EFAD9BB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EC4AE66-B3ED-4EE7-9FBB-07705A2B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3EF-D86C-4C10-86A3-32528CE6C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67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ED5E03-70AC-4E00-8F3E-24B169A6F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5317B6A-5A60-480E-A4D0-BB0387934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AB24-67B8-47FB-97B8-BCBC2FF52BD6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26D70B-72FE-45A1-9446-02BF40D72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DDC365F-D6D2-47F6-8918-5F1153E3F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3EF-D86C-4C10-86A3-32528CE6C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37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9DD644B-6161-4253-80D3-AAA435BB4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AB24-67B8-47FB-97B8-BCBC2FF52BD6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7F90A3-F2DC-4814-973B-E0E4B4588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548B21-1ADF-4918-AF26-0D9B823CE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3EF-D86C-4C10-86A3-32528CE6C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70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550D1F-03B1-4EE2-A0B8-94EB3BADC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A82A79-A405-41D4-AD76-1F4492A12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E835E8-DDF9-4B0D-B2B9-E4CB25CE4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19B250-CC5D-4A4C-8CCC-E6916994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AB24-67B8-47FB-97B8-BCBC2FF52BD6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CDC1B7-C3DB-4657-AFF7-92CA9AFF2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FED0F5-51BE-4319-B55F-1B41DECD6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3EF-D86C-4C10-86A3-32528CE6C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70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FBE09E-B008-4C77-A0CC-C22B88F2F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0A49516-CE18-4638-985B-1A184446E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730657-0C46-4849-8953-67A897BDB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8F233B-0482-41C8-AE9B-CB7FD5F74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AB24-67B8-47FB-97B8-BCBC2FF52BD6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674357-4CB6-41E9-9661-97CBF741A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E2C1B7-D407-415B-81F1-43097DBDB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63EF-D86C-4C10-86A3-32528CE6C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11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E110BF4-EC6B-4D55-B454-1F8FBC847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8C61EB-A08A-43FA-9702-F8DA8B065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57BFD4-5288-4C83-AB98-A6C87552B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5AB24-67B8-47FB-97B8-BCBC2FF52BD6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34DDF7-BA30-4CF6-82DC-B29529A91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2D186F-AEF4-49DA-A02A-89B2095E1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63EF-D86C-4C10-86A3-32528CE6C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86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EEFC2C8-49DD-417A-A3BB-391DB599374A}"/>
              </a:ext>
            </a:extLst>
          </p:cNvPr>
          <p:cNvSpPr/>
          <p:nvPr/>
        </p:nvSpPr>
        <p:spPr>
          <a:xfrm>
            <a:off x="831273" y="824346"/>
            <a:ext cx="10529455" cy="5209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347F36B-7779-4FF0-9DF6-79446F563DEB}"/>
              </a:ext>
            </a:extLst>
          </p:cNvPr>
          <p:cNvSpPr/>
          <p:nvPr/>
        </p:nvSpPr>
        <p:spPr>
          <a:xfrm>
            <a:off x="1052946" y="1191491"/>
            <a:ext cx="2784764" cy="44750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画面・帳票設計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7F1B44-C020-4A6A-B2F2-A96F1E09A3EC}"/>
              </a:ext>
            </a:extLst>
          </p:cNvPr>
          <p:cNvSpPr/>
          <p:nvPr/>
        </p:nvSpPr>
        <p:spPr>
          <a:xfrm>
            <a:off x="4100946" y="1191491"/>
            <a:ext cx="3990109" cy="44750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業務プロセス設計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29EE5C-A8BC-4742-BC6E-49BC282A745A}"/>
              </a:ext>
            </a:extLst>
          </p:cNvPr>
          <p:cNvSpPr/>
          <p:nvPr/>
        </p:nvSpPr>
        <p:spPr>
          <a:xfrm>
            <a:off x="8354291" y="1191491"/>
            <a:ext cx="2784764" cy="44750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データ設計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15C76AE-0DD6-4985-AD48-7E07EE3BA294}"/>
              </a:ext>
            </a:extLst>
          </p:cNvPr>
          <p:cNvGrpSpPr/>
          <p:nvPr/>
        </p:nvGrpSpPr>
        <p:grpSpPr>
          <a:xfrm>
            <a:off x="1336964" y="1704108"/>
            <a:ext cx="2216727" cy="3138054"/>
            <a:chOff x="1336964" y="1717964"/>
            <a:chExt cx="2216727" cy="3138054"/>
          </a:xfrm>
        </p:grpSpPr>
        <p:sp>
          <p:nvSpPr>
            <p:cNvPr id="9" name="四角形: メモ 8">
              <a:extLst>
                <a:ext uri="{FF2B5EF4-FFF2-40B4-BE49-F238E27FC236}">
                  <a16:creationId xmlns:a16="http://schemas.microsoft.com/office/drawing/2014/main" id="{FE3D6A83-16FC-4F60-8881-F628669EDC51}"/>
                </a:ext>
              </a:extLst>
            </p:cNvPr>
            <p:cNvSpPr/>
            <p:nvPr/>
          </p:nvSpPr>
          <p:spPr>
            <a:xfrm>
              <a:off x="1336964" y="17179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/>
                <a:t>画面遷移図</a:t>
              </a:r>
            </a:p>
          </p:txBody>
        </p:sp>
        <p:sp>
          <p:nvSpPr>
            <p:cNvPr id="10" name="四角形: メモ 9">
              <a:extLst>
                <a:ext uri="{FF2B5EF4-FFF2-40B4-BE49-F238E27FC236}">
                  <a16:creationId xmlns:a16="http://schemas.microsoft.com/office/drawing/2014/main" id="{2A148CA7-866E-4BF8-8E96-2E777D95648F}"/>
                </a:ext>
              </a:extLst>
            </p:cNvPr>
            <p:cNvSpPr/>
            <p:nvPr/>
          </p:nvSpPr>
          <p:spPr>
            <a:xfrm>
              <a:off x="1336964" y="25561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/>
                <a:t>一覧表</a:t>
              </a:r>
            </a:p>
          </p:txBody>
        </p:sp>
        <p:sp>
          <p:nvSpPr>
            <p:cNvPr id="11" name="四角形: メモ 10">
              <a:extLst>
                <a:ext uri="{FF2B5EF4-FFF2-40B4-BE49-F238E27FC236}">
                  <a16:creationId xmlns:a16="http://schemas.microsoft.com/office/drawing/2014/main" id="{5733FC03-BA48-49D1-A028-6953863284C2}"/>
                </a:ext>
              </a:extLst>
            </p:cNvPr>
            <p:cNvSpPr/>
            <p:nvPr/>
          </p:nvSpPr>
          <p:spPr>
            <a:xfrm>
              <a:off x="1336964" y="33943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/>
                <a:t>レイアウト定義書</a:t>
              </a:r>
            </a:p>
          </p:txBody>
        </p:sp>
        <p:sp>
          <p:nvSpPr>
            <p:cNvPr id="12" name="四角形: メモ 11">
              <a:extLst>
                <a:ext uri="{FF2B5EF4-FFF2-40B4-BE49-F238E27FC236}">
                  <a16:creationId xmlns:a16="http://schemas.microsoft.com/office/drawing/2014/main" id="{CB1E5222-277D-46AF-A468-42105F8EE8C8}"/>
                </a:ext>
              </a:extLst>
            </p:cNvPr>
            <p:cNvSpPr/>
            <p:nvPr/>
          </p:nvSpPr>
          <p:spPr>
            <a:xfrm>
              <a:off x="1336964" y="42325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/>
                <a:t>イベント一覧表</a:t>
              </a: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C1D0669-2CA1-48E8-A7CC-CB0D44484E3C}"/>
              </a:ext>
            </a:extLst>
          </p:cNvPr>
          <p:cNvGrpSpPr/>
          <p:nvPr/>
        </p:nvGrpSpPr>
        <p:grpSpPr>
          <a:xfrm>
            <a:off x="8638309" y="1704108"/>
            <a:ext cx="2216727" cy="3138054"/>
            <a:chOff x="1336964" y="1717964"/>
            <a:chExt cx="2216727" cy="3138054"/>
          </a:xfrm>
        </p:grpSpPr>
        <p:sp>
          <p:nvSpPr>
            <p:cNvPr id="15" name="四角形: メモ 14">
              <a:extLst>
                <a:ext uri="{FF2B5EF4-FFF2-40B4-BE49-F238E27FC236}">
                  <a16:creationId xmlns:a16="http://schemas.microsoft.com/office/drawing/2014/main" id="{0208A7B4-9CF0-43C8-8DA6-F1AC5A651D8E}"/>
                </a:ext>
              </a:extLst>
            </p:cNvPr>
            <p:cNvSpPr/>
            <p:nvPr/>
          </p:nvSpPr>
          <p:spPr>
            <a:xfrm>
              <a:off x="1336964" y="17179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四角形: メモ 15">
              <a:extLst>
                <a:ext uri="{FF2B5EF4-FFF2-40B4-BE49-F238E27FC236}">
                  <a16:creationId xmlns:a16="http://schemas.microsoft.com/office/drawing/2014/main" id="{60C02D7C-9300-4005-B883-FAF0A693E487}"/>
                </a:ext>
              </a:extLst>
            </p:cNvPr>
            <p:cNvSpPr/>
            <p:nvPr/>
          </p:nvSpPr>
          <p:spPr>
            <a:xfrm>
              <a:off x="1336964" y="25561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四角形: メモ 16">
              <a:extLst>
                <a:ext uri="{FF2B5EF4-FFF2-40B4-BE49-F238E27FC236}">
                  <a16:creationId xmlns:a16="http://schemas.microsoft.com/office/drawing/2014/main" id="{E0BCEBAF-ED67-4E04-B397-984FE69D3815}"/>
                </a:ext>
              </a:extLst>
            </p:cNvPr>
            <p:cNvSpPr/>
            <p:nvPr/>
          </p:nvSpPr>
          <p:spPr>
            <a:xfrm>
              <a:off x="1336964" y="33943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四角形: メモ 17">
              <a:extLst>
                <a:ext uri="{FF2B5EF4-FFF2-40B4-BE49-F238E27FC236}">
                  <a16:creationId xmlns:a16="http://schemas.microsoft.com/office/drawing/2014/main" id="{F58C8CB8-B62A-45B7-A91E-D36F7E07613D}"/>
                </a:ext>
              </a:extLst>
            </p:cNvPr>
            <p:cNvSpPr/>
            <p:nvPr/>
          </p:nvSpPr>
          <p:spPr>
            <a:xfrm>
              <a:off x="1336964" y="42325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045F2510-7E57-460E-A510-1E96B8949A21}"/>
              </a:ext>
            </a:extLst>
          </p:cNvPr>
          <p:cNvGrpSpPr/>
          <p:nvPr/>
        </p:nvGrpSpPr>
        <p:grpSpPr>
          <a:xfrm>
            <a:off x="4246415" y="1704108"/>
            <a:ext cx="1766455" cy="3138054"/>
            <a:chOff x="1336964" y="1717964"/>
            <a:chExt cx="2216727" cy="3138054"/>
          </a:xfrm>
        </p:grpSpPr>
        <p:sp>
          <p:nvSpPr>
            <p:cNvPr id="20" name="四角形: メモ 19">
              <a:extLst>
                <a:ext uri="{FF2B5EF4-FFF2-40B4-BE49-F238E27FC236}">
                  <a16:creationId xmlns:a16="http://schemas.microsoft.com/office/drawing/2014/main" id="{0F13A008-8799-47E2-8165-029BD45EF5D8}"/>
                </a:ext>
              </a:extLst>
            </p:cNvPr>
            <p:cNvSpPr/>
            <p:nvPr/>
          </p:nvSpPr>
          <p:spPr>
            <a:xfrm>
              <a:off x="1336964" y="17179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/>
                <a:t>機能一覧</a:t>
              </a:r>
              <a:endParaRPr kumimoji="1" lang="ja-JP" altLang="en-US" dirty="0"/>
            </a:p>
          </p:txBody>
        </p:sp>
        <p:sp>
          <p:nvSpPr>
            <p:cNvPr id="21" name="四角形: メモ 20">
              <a:extLst>
                <a:ext uri="{FF2B5EF4-FFF2-40B4-BE49-F238E27FC236}">
                  <a16:creationId xmlns:a16="http://schemas.microsoft.com/office/drawing/2014/main" id="{16EB08E2-BE8C-4166-89B6-D46503C3BAF8}"/>
                </a:ext>
              </a:extLst>
            </p:cNvPr>
            <p:cNvSpPr/>
            <p:nvPr/>
          </p:nvSpPr>
          <p:spPr>
            <a:xfrm>
              <a:off x="1336964" y="25561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四角形: メモ 21">
              <a:extLst>
                <a:ext uri="{FF2B5EF4-FFF2-40B4-BE49-F238E27FC236}">
                  <a16:creationId xmlns:a16="http://schemas.microsoft.com/office/drawing/2014/main" id="{BA670902-D0B6-4AFC-A06E-4FE6AD4E9221}"/>
                </a:ext>
              </a:extLst>
            </p:cNvPr>
            <p:cNvSpPr/>
            <p:nvPr/>
          </p:nvSpPr>
          <p:spPr>
            <a:xfrm>
              <a:off x="1336964" y="33943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四角形: メモ 22">
              <a:extLst>
                <a:ext uri="{FF2B5EF4-FFF2-40B4-BE49-F238E27FC236}">
                  <a16:creationId xmlns:a16="http://schemas.microsoft.com/office/drawing/2014/main" id="{A78346E7-F46B-4D72-8843-B0D0E1B44E9B}"/>
                </a:ext>
              </a:extLst>
            </p:cNvPr>
            <p:cNvSpPr/>
            <p:nvPr/>
          </p:nvSpPr>
          <p:spPr>
            <a:xfrm>
              <a:off x="1336964" y="42325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62944D51-905C-4724-BC92-FF43BA806BB7}"/>
              </a:ext>
            </a:extLst>
          </p:cNvPr>
          <p:cNvGrpSpPr/>
          <p:nvPr/>
        </p:nvGrpSpPr>
        <p:grpSpPr>
          <a:xfrm>
            <a:off x="6192977" y="1704108"/>
            <a:ext cx="1766455" cy="3138054"/>
            <a:chOff x="1336964" y="1717964"/>
            <a:chExt cx="2216727" cy="3138054"/>
          </a:xfrm>
        </p:grpSpPr>
        <p:sp>
          <p:nvSpPr>
            <p:cNvPr id="25" name="四角形: メモ 24">
              <a:extLst>
                <a:ext uri="{FF2B5EF4-FFF2-40B4-BE49-F238E27FC236}">
                  <a16:creationId xmlns:a16="http://schemas.microsoft.com/office/drawing/2014/main" id="{AE4E52B3-95AF-415D-9C6D-A552F17EFD81}"/>
                </a:ext>
              </a:extLst>
            </p:cNvPr>
            <p:cNvSpPr/>
            <p:nvPr/>
          </p:nvSpPr>
          <p:spPr>
            <a:xfrm>
              <a:off x="1336964" y="17179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四角形: メモ 25">
              <a:extLst>
                <a:ext uri="{FF2B5EF4-FFF2-40B4-BE49-F238E27FC236}">
                  <a16:creationId xmlns:a16="http://schemas.microsoft.com/office/drawing/2014/main" id="{FC07B58F-0BAF-4F82-A90A-3E8B91DAB40D}"/>
                </a:ext>
              </a:extLst>
            </p:cNvPr>
            <p:cNvSpPr/>
            <p:nvPr/>
          </p:nvSpPr>
          <p:spPr>
            <a:xfrm>
              <a:off x="1336964" y="25561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四角形: メモ 26">
              <a:extLst>
                <a:ext uri="{FF2B5EF4-FFF2-40B4-BE49-F238E27FC236}">
                  <a16:creationId xmlns:a16="http://schemas.microsoft.com/office/drawing/2014/main" id="{0E81207E-D67D-49F7-98C9-A5D9BEE40FCE}"/>
                </a:ext>
              </a:extLst>
            </p:cNvPr>
            <p:cNvSpPr/>
            <p:nvPr/>
          </p:nvSpPr>
          <p:spPr>
            <a:xfrm>
              <a:off x="1336964" y="33943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四角形: メモ 27">
              <a:extLst>
                <a:ext uri="{FF2B5EF4-FFF2-40B4-BE49-F238E27FC236}">
                  <a16:creationId xmlns:a16="http://schemas.microsoft.com/office/drawing/2014/main" id="{DCE11CFC-6FC4-48F9-9093-853EC8B8FCD5}"/>
                </a:ext>
              </a:extLst>
            </p:cNvPr>
            <p:cNvSpPr/>
            <p:nvPr/>
          </p:nvSpPr>
          <p:spPr>
            <a:xfrm>
              <a:off x="1336964" y="4232564"/>
              <a:ext cx="2216727" cy="623454"/>
            </a:xfrm>
            <a:prstGeom prst="foldedCorner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03363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Someya, Kenji</dc:creator>
  <cp:lastModifiedBy>Someya, Kenji</cp:lastModifiedBy>
  <cp:revision>3</cp:revision>
  <dcterms:created xsi:type="dcterms:W3CDTF">2019-07-22T12:13:35Z</dcterms:created>
  <dcterms:modified xsi:type="dcterms:W3CDTF">2019-07-22T12:27:23Z</dcterms:modified>
</cp:coreProperties>
</file>